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67" r:id="rId5"/>
    <p:sldId id="276" r:id="rId6"/>
    <p:sldId id="268" r:id="rId7"/>
    <p:sldId id="275" r:id="rId8"/>
    <p:sldId id="270" r:id="rId9"/>
    <p:sldId id="277" r:id="rId10"/>
    <p:sldId id="271" r:id="rId11"/>
    <p:sldId id="278" r:id="rId12"/>
    <p:sldId id="272" r:id="rId13"/>
    <p:sldId id="279" r:id="rId14"/>
    <p:sldId id="273" r:id="rId15"/>
    <p:sldId id="280" r:id="rId16"/>
    <p:sldId id="259" r:id="rId17"/>
    <p:sldId id="257" r:id="rId18"/>
    <p:sldId id="258" r:id="rId19"/>
    <p:sldId id="260" r:id="rId20"/>
    <p:sldId id="261" r:id="rId21"/>
    <p:sldId id="262" r:id="rId22"/>
    <p:sldId id="263" r:id="rId23"/>
    <p:sldId id="265" r:id="rId24"/>
    <p:sldId id="264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24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30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75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59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66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5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2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81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18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6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6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4EF2-84B1-4A76-AD95-5263452F6E14}" type="datetimeFigureOut">
              <a:rPr lang="it-IT" smtClean="0"/>
              <a:t>05/03/2017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82CD-7C77-4EDC-A3A3-10F2AECE9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9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078663"/>
            <a:ext cx="9144000" cy="2387600"/>
          </a:xfrm>
        </p:spPr>
        <p:txBody>
          <a:bodyPr/>
          <a:lstStyle/>
          <a:p>
            <a:r>
              <a:rPr lang="it-IT" dirty="0"/>
              <a:t>ASSISTERE O PARTECIPARE?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6554" y="4684218"/>
            <a:ext cx="9144000" cy="1028685"/>
          </a:xfrm>
        </p:spPr>
        <p:txBody>
          <a:bodyPr/>
          <a:lstStyle/>
          <a:p>
            <a:r>
              <a:rPr lang="it-IT" dirty="0"/>
              <a:t>La qualità delle nostre celebrazioni eucaristiche</a:t>
            </a:r>
          </a:p>
          <a:p>
            <a:r>
              <a:rPr lang="it-IT" dirty="0"/>
              <a:t>Incontro AC Adulti CSPT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55" y="713063"/>
            <a:ext cx="5069890" cy="27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cap="all" dirty="0"/>
              <a:t>5. Hanno cambiato tutto nella chiesa… non ci capisco più niente per cui:</a:t>
            </a:r>
          </a:p>
          <a:p>
            <a:pPr lvl="0"/>
            <a:r>
              <a:rPr lang="it-IT" dirty="0"/>
              <a:t>Mi piace l’altare verso il muro… dà il senso dell’orientamento verso Dio</a:t>
            </a:r>
          </a:p>
          <a:p>
            <a:pPr lvl="0"/>
            <a:r>
              <a:rPr lang="it-IT" dirty="0"/>
              <a:t>E i chierichetti/le chierichette?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2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37" y="1825625"/>
            <a:ext cx="5738326" cy="4351338"/>
          </a:xfrm>
        </p:spPr>
      </p:pic>
    </p:spTree>
    <p:extLst>
      <p:ext uri="{BB962C8B-B14F-4D97-AF65-F5344CB8AC3E}">
        <p14:creationId xmlns:p14="http://schemas.microsoft.com/office/powerpoint/2010/main" val="315341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6. I BAMBINI MI DANNO FASTIDIO… GIRANO PER LA CHIESA</a:t>
            </a:r>
          </a:p>
          <a:p>
            <a:pPr>
              <a:buFontTx/>
              <a:buChar char="-"/>
            </a:pPr>
            <a:r>
              <a:rPr lang="it-IT" dirty="0"/>
              <a:t>Non riesco concentrarmi</a:t>
            </a:r>
          </a:p>
          <a:p>
            <a:pPr>
              <a:buFontTx/>
              <a:buChar char="-"/>
            </a:pPr>
            <a:r>
              <a:rPr lang="it-IT" dirty="0"/>
              <a:t>La predica va bene per i bimbi… ma noi siamo adulti… ci vuole qualcosa di più grande</a:t>
            </a:r>
          </a:p>
          <a:p>
            <a:pPr>
              <a:buFontTx/>
              <a:buChar char="-"/>
            </a:pPr>
            <a:r>
              <a:rPr lang="it-IT" dirty="0"/>
              <a:t>Il prete si arrabbia se sente dei rumori in chiesa</a:t>
            </a:r>
          </a:p>
          <a:p>
            <a:pPr>
              <a:buFontTx/>
              <a:buChar char="-"/>
            </a:pPr>
            <a:r>
              <a:rPr lang="it-IT" dirty="0"/>
              <a:t>Non veniamo in chiesa pe sentirci sgridare</a:t>
            </a:r>
          </a:p>
          <a:p>
            <a:pPr>
              <a:buFontTx/>
              <a:buChar char="-"/>
            </a:pPr>
            <a:r>
              <a:rPr lang="it-IT" dirty="0"/>
              <a:t>Siamo capaci di educare i nostri bambini a stare in chiesa</a:t>
            </a:r>
          </a:p>
        </p:txBody>
      </p:sp>
    </p:spTree>
    <p:extLst>
      <p:ext uri="{BB962C8B-B14F-4D97-AF65-F5344CB8AC3E}">
        <p14:creationId xmlns:p14="http://schemas.microsoft.com/office/powerpoint/2010/main" val="14164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96294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83855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7. LE NOSTRE MESSE SONO VERAMENTE «SCUOLA DI PREGHIERA»</a:t>
            </a:r>
          </a:p>
          <a:p>
            <a:pPr>
              <a:buFontTx/>
              <a:buChar char="-"/>
            </a:pPr>
            <a:r>
              <a:rPr lang="it-IT" dirty="0"/>
              <a:t>Non sono preparate</a:t>
            </a:r>
          </a:p>
          <a:p>
            <a:pPr>
              <a:buFontTx/>
              <a:buChar char="-"/>
            </a:pPr>
            <a:r>
              <a:rPr lang="it-IT" dirty="0"/>
              <a:t>Non ci si prepara a casa…</a:t>
            </a:r>
          </a:p>
          <a:p>
            <a:pPr>
              <a:buFontTx/>
              <a:buChar char="-"/>
            </a:pPr>
            <a:r>
              <a:rPr lang="it-IT" dirty="0"/>
              <a:t>Non si segue il ritmo dell’anno liturgico</a:t>
            </a:r>
          </a:p>
          <a:p>
            <a:pPr>
              <a:buFontTx/>
              <a:buChar char="-"/>
            </a:pPr>
            <a:r>
              <a:rPr lang="it-IT" dirty="0"/>
              <a:t>Invece di unire le nostre celebrazioni sono fonte di divisione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7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834356"/>
            <a:ext cx="6667500" cy="4333875"/>
          </a:xfrm>
        </p:spPr>
      </p:pic>
    </p:spTree>
    <p:extLst>
      <p:ext uri="{BB962C8B-B14F-4D97-AF65-F5344CB8AC3E}">
        <p14:creationId xmlns:p14="http://schemas.microsoft.com/office/powerpoint/2010/main" val="128256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/>
              <a:t>COSA VUOL DIRE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8000" dirty="0"/>
              <a:t>Celebrare</a:t>
            </a:r>
          </a:p>
          <a:p>
            <a:pPr marL="0" indent="0" algn="ctr">
              <a:buNone/>
            </a:pPr>
            <a:r>
              <a:rPr lang="it-IT" sz="8000" dirty="0"/>
              <a:t>e</a:t>
            </a:r>
          </a:p>
          <a:p>
            <a:pPr marL="0" indent="0" algn="ctr">
              <a:buNone/>
            </a:pPr>
            <a:r>
              <a:rPr lang="it-IT" sz="8000" dirty="0"/>
              <a:t>Partecipare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06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STORIA DELLA SALVEZZA IN ATTO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/>
              <a:t>La storia della salvezza è un </a:t>
            </a:r>
            <a:r>
              <a:rPr lang="it-IT" u="sng" dirty="0"/>
              <a:t>“dialogo”</a:t>
            </a:r>
            <a:r>
              <a:rPr lang="it-IT" dirty="0"/>
              <a:t> tra Dio e il suo popolo attraverso diversi modi e maniere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it-IT" dirty="0"/>
              <a:t>In tale dialogo emerge la PAROLA (proclamata/annunciata; spiegata e pregata; fatta oggetto di riflessione; richiesta di perdono…)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it-IT" dirty="0"/>
              <a:t>Ma se si tratta di un dialogo la cosa importante è </a:t>
            </a:r>
            <a:r>
              <a:rPr lang="it-IT" i="1" dirty="0"/>
              <a:t>capirsi</a:t>
            </a:r>
            <a:r>
              <a:rPr lang="it-IT" dirty="0"/>
              <a:t> per poter adeguatamente rispondere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96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Nelle </a:t>
            </a:r>
            <a:r>
              <a:rPr lang="it-IT" i="1" dirty="0"/>
              <a:t>varie forme</a:t>
            </a:r>
            <a:r>
              <a:rPr lang="it-IT" dirty="0"/>
              <a:t> con cui Dio si comunica emerge la sua </a:t>
            </a:r>
            <a:r>
              <a:rPr lang="it-IT" u="sng" dirty="0"/>
              <a:t>pedagogia</a:t>
            </a:r>
            <a:r>
              <a:rPr lang="it-IT" dirty="0"/>
              <a:t> e il rispetto dei tempi </a:t>
            </a:r>
          </a:p>
          <a:p>
            <a:pPr lvl="0"/>
            <a:r>
              <a:rPr lang="it-IT" dirty="0"/>
              <a:t>E’ necessaria una formazione biblica di base</a:t>
            </a:r>
          </a:p>
          <a:p>
            <a:pPr lvl="0"/>
            <a:r>
              <a:rPr lang="it-IT" dirty="0"/>
              <a:t>Dio si è incarnato: entrato nel tempo e nello spazio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3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PAROLE GESTI SEGNI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Dio ha dato rilevanza a tanti segni, prediligendone alcuni: pane e vino; olio; acqua; imposizione delle mani</a:t>
            </a:r>
          </a:p>
          <a:p>
            <a:pPr lvl="0"/>
            <a:r>
              <a:rPr lang="it-IT" dirty="0"/>
              <a:t>Altri sono stati presi dalle varie culture e tradizioni</a:t>
            </a:r>
          </a:p>
          <a:p>
            <a:pPr lvl="0"/>
            <a:r>
              <a:rPr lang="it-IT" dirty="0"/>
              <a:t>Parole gesti e segni vengono “</a:t>
            </a:r>
            <a:r>
              <a:rPr lang="it-IT" u="sng" dirty="0"/>
              <a:t>organizzati in un rito</a:t>
            </a:r>
            <a:r>
              <a:rPr lang="it-IT" dirty="0"/>
              <a:t>”</a:t>
            </a:r>
          </a:p>
          <a:p>
            <a:pPr lvl="0"/>
            <a:r>
              <a:rPr lang="it-IT" dirty="0"/>
              <a:t>La parola con i segni e i gesti richiede la </a:t>
            </a:r>
            <a:r>
              <a:rPr lang="it-IT" u="sng" dirty="0"/>
              <a:t>partecipazione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7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LE NOSTRE VALUTAZIONI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t-IT" dirty="0"/>
              <a:t>1. LA NOSTRA MESSA E’ BELLA SE..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it-IT" dirty="0"/>
              <a:t>Molta o poca affluenza di popolo</a:t>
            </a:r>
          </a:p>
          <a:p>
            <a:pPr lvl="0"/>
            <a:r>
              <a:rPr lang="it-IT" dirty="0"/>
              <a:t>Diversità delle celebrazioni ( feste o giorni feriali; circostanze particolari…)</a:t>
            </a:r>
          </a:p>
          <a:p>
            <a:pPr lvl="0"/>
            <a:r>
              <a:rPr lang="it-IT" dirty="0"/>
              <a:t>La qualità della predica (lunga, barbosa, inconcludente, entusiasmante, normale)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19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MINISTERO DEL PRESBITERO E DEGLI ALTRI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Gesù si è messo a servire</a:t>
            </a:r>
          </a:p>
          <a:p>
            <a:pPr lvl="0"/>
            <a:r>
              <a:rPr lang="it-IT" dirty="0"/>
              <a:t>Agli apostoli e ai loro successori ha dato il potere di “</a:t>
            </a:r>
            <a:r>
              <a:rPr lang="it-IT" i="1" dirty="0" err="1"/>
              <a:t>agere</a:t>
            </a:r>
            <a:r>
              <a:rPr lang="it-IT" i="1" dirty="0"/>
              <a:t> in persona </a:t>
            </a:r>
            <a:r>
              <a:rPr lang="it-IT" i="1" dirty="0" err="1"/>
              <a:t>Christ</a:t>
            </a:r>
            <a:r>
              <a:rPr lang="it-IT" dirty="0" err="1"/>
              <a:t>i</a:t>
            </a:r>
            <a:r>
              <a:rPr lang="it-IT" dirty="0"/>
              <a:t>”</a:t>
            </a:r>
          </a:p>
          <a:p>
            <a:pPr lvl="0"/>
            <a:r>
              <a:rPr lang="it-IT" dirty="0"/>
              <a:t>L’azione liturgica diventa segno della “</a:t>
            </a:r>
            <a:r>
              <a:rPr lang="it-IT" dirty="0" err="1"/>
              <a:t>ministerialità</a:t>
            </a:r>
            <a:r>
              <a:rPr lang="it-IT" dirty="0"/>
              <a:t>”: </a:t>
            </a:r>
            <a:r>
              <a:rPr lang="it-IT" u="sng" dirty="0"/>
              <a:t>ognuno</a:t>
            </a:r>
            <a:r>
              <a:rPr lang="it-IT" dirty="0"/>
              <a:t> ha un suo ruolo. Essa fa mergere proprio </a:t>
            </a:r>
            <a:r>
              <a:rPr lang="it-IT" u="sng" dirty="0"/>
              <a:t>la varietà</a:t>
            </a:r>
            <a:r>
              <a:rPr lang="it-IT" dirty="0"/>
              <a:t> dei doni e dei carismi </a:t>
            </a:r>
            <a:r>
              <a:rPr lang="it-IT" u="sng" dirty="0"/>
              <a:t>al servizio di tutti</a:t>
            </a:r>
            <a:endParaRPr lang="it-IT" dirty="0"/>
          </a:p>
          <a:p>
            <a:pPr lvl="0"/>
            <a:r>
              <a:rPr lang="it-IT" dirty="0"/>
              <a:t>Il presbitero presiede, ma </a:t>
            </a:r>
            <a:r>
              <a:rPr lang="it-IT" u="sng" dirty="0"/>
              <a:t>è tutto</a:t>
            </a:r>
            <a:r>
              <a:rPr lang="it-IT" dirty="0"/>
              <a:t> il popolo di Dio che celebra</a:t>
            </a:r>
          </a:p>
          <a:p>
            <a:pPr lvl="0"/>
            <a:r>
              <a:rPr lang="it-IT" dirty="0"/>
              <a:t>L’assemblea non assiste, ma </a:t>
            </a:r>
            <a:r>
              <a:rPr lang="it-IT" b="1" u="sng" dirty="0"/>
              <a:t>celebra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7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L’EVENTO PASQUALE E’ RESO PRESENTE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I segni sono per essere canali di grazia.</a:t>
            </a:r>
          </a:p>
          <a:p>
            <a:pPr lvl="0"/>
            <a:r>
              <a:rPr lang="it-IT" dirty="0"/>
              <a:t>La presenza divina va “accolta”  e “custodita”, nel cuore perché poi venga messa in pratica.</a:t>
            </a:r>
          </a:p>
          <a:p>
            <a:pPr lvl="0"/>
            <a:r>
              <a:rPr lang="it-IT" dirty="0"/>
              <a:t>Prende rilevanza il “</a:t>
            </a:r>
            <a:r>
              <a:rPr lang="it-IT" u="sng" dirty="0"/>
              <a:t>silenzio</a:t>
            </a:r>
            <a:r>
              <a:rPr lang="it-IT" dirty="0"/>
              <a:t>” e le </a:t>
            </a:r>
            <a:r>
              <a:rPr lang="it-IT" u="sng" dirty="0"/>
              <a:t>espressioni del corpo </a:t>
            </a:r>
            <a:r>
              <a:rPr lang="it-IT" dirty="0"/>
              <a:t>(i movimenti; le mani; in ginocchio; in processione…)</a:t>
            </a:r>
          </a:p>
          <a:p>
            <a:pPr lvl="0"/>
            <a:r>
              <a:rPr lang="it-IT" dirty="0"/>
              <a:t>Le suppellettili e gli abiti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18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GLORIA DI DIO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Un popolo che “loda”; rende grazie; supplica; chiede perdono a Dio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936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SANTIFICAZIONE DEI FEDELI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è il dono della grazia</a:t>
            </a:r>
          </a:p>
          <a:p>
            <a:pPr lvl="0"/>
            <a:r>
              <a:rPr lang="it-IT" dirty="0"/>
              <a:t>è l’incorporazione nel corpo di Cristo</a:t>
            </a:r>
          </a:p>
          <a:p>
            <a:pPr lvl="0"/>
            <a:r>
              <a:rPr lang="it-IT" dirty="0"/>
              <a:t>è la missione nel mondo</a:t>
            </a:r>
          </a:p>
          <a:p>
            <a:pPr lvl="0"/>
            <a:r>
              <a:rPr lang="it-IT" dirty="0"/>
              <a:t>Testimonianza</a:t>
            </a:r>
          </a:p>
          <a:p>
            <a:pPr lvl="0"/>
            <a:r>
              <a:rPr lang="it-IT" dirty="0"/>
              <a:t>Presenza critica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5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7" y="1825625"/>
            <a:ext cx="6527006" cy="4351338"/>
          </a:xfrm>
        </p:spPr>
      </p:pic>
    </p:spTree>
    <p:extLst>
      <p:ext uri="{BB962C8B-B14F-4D97-AF65-F5344CB8AC3E}">
        <p14:creationId xmlns:p14="http://schemas.microsoft.com/office/powerpoint/2010/main" val="25437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40" y="1803633"/>
            <a:ext cx="9241394" cy="4378326"/>
          </a:xfrm>
        </p:spPr>
      </p:pic>
    </p:spTree>
    <p:extLst>
      <p:ext uri="{BB962C8B-B14F-4D97-AF65-F5344CB8AC3E}">
        <p14:creationId xmlns:p14="http://schemas.microsoft.com/office/powerpoint/2010/main" val="160960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t-IT" dirty="0"/>
              <a:t>2. LA NOSTRA MESSA E’ INSOPPORTABILE SE…</a:t>
            </a:r>
          </a:p>
          <a:p>
            <a:pPr lvl="0"/>
            <a:r>
              <a:rPr lang="it-IT" dirty="0"/>
              <a:t>Giudizio sui canti (latino/italiano; chitarre/organo; coro; coro giovanile; canti a popolo)</a:t>
            </a:r>
          </a:p>
          <a:p>
            <a:pPr lvl="0"/>
            <a:r>
              <a:rPr lang="it-IT" dirty="0"/>
              <a:t>Quantità dei segni oppure mancanza di sussidi</a:t>
            </a:r>
          </a:p>
          <a:p>
            <a:pPr lvl="0"/>
            <a:r>
              <a:rPr lang="it-IT" dirty="0"/>
              <a:t>Gli avvisi</a:t>
            </a:r>
          </a:p>
          <a:p>
            <a:pPr lvl="0"/>
            <a:r>
              <a:rPr lang="it-IT" dirty="0"/>
              <a:t>La qualità dei lettori o in generale dell’uso della voce</a:t>
            </a:r>
          </a:p>
          <a:p>
            <a:r>
              <a:rPr lang="it-IT" dirty="0"/>
              <a:t>Il prete (che fa tutto; che ignora l’assemblea…o che lascia fare tutto, che è “pazzo” scatenato o al contrario è pio e poco coinvolgente…)</a:t>
            </a:r>
          </a:p>
          <a:p>
            <a:pPr lvl="0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2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19" y="2317649"/>
            <a:ext cx="6171974" cy="3374676"/>
          </a:xfrm>
        </p:spPr>
      </p:pic>
    </p:spTree>
    <p:extLst>
      <p:ext uri="{BB962C8B-B14F-4D97-AF65-F5344CB8AC3E}">
        <p14:creationId xmlns:p14="http://schemas.microsoft.com/office/powerpoint/2010/main" val="289820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t-IT" dirty="0"/>
              <a:t>3. LA NOSTRA MESSA HA SCARSITA’ DI GIOVANI…</a:t>
            </a:r>
          </a:p>
          <a:p>
            <a:pPr lvl="0"/>
            <a:r>
              <a:rPr lang="it-IT" dirty="0"/>
              <a:t>I nostri ragazzi non vengono, perché? </a:t>
            </a:r>
          </a:p>
          <a:p>
            <a:pPr lvl="0"/>
            <a:r>
              <a:rPr lang="it-IT" dirty="0"/>
              <a:t>Oppure se vengono, sono costretti? </a:t>
            </a:r>
          </a:p>
          <a:p>
            <a:pPr lvl="0"/>
            <a:r>
              <a:rPr lang="it-IT" dirty="0"/>
              <a:t>Se dicono che è bello è perché si trovano insieme con gli amici?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14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81" y="1825625"/>
            <a:ext cx="7987037" cy="4351338"/>
          </a:xfrm>
        </p:spPr>
      </p:pic>
    </p:spTree>
    <p:extLst>
      <p:ext uri="{BB962C8B-B14F-4D97-AF65-F5344CB8AC3E}">
        <p14:creationId xmlns:p14="http://schemas.microsoft.com/office/powerpoint/2010/main" val="286313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4. A ME PIACE CONCENTRARMI SU DIO, MA….</a:t>
            </a:r>
          </a:p>
          <a:p>
            <a:pPr lvl="0"/>
            <a:r>
              <a:rPr lang="it-IT" dirty="0"/>
              <a:t>Il luogo (chiesa/ santuario/ chiesetta/ Frati/ Monte </a:t>
            </a:r>
            <a:r>
              <a:rPr lang="it-IT" dirty="0" err="1"/>
              <a:t>Calderaro</a:t>
            </a:r>
            <a:r>
              <a:rPr lang="it-IT" dirty="0"/>
              <a:t>/ </a:t>
            </a:r>
            <a:r>
              <a:rPr lang="it-IT" dirty="0" err="1"/>
              <a:t>S.Clelia</a:t>
            </a:r>
            <a:r>
              <a:rPr lang="it-IT" dirty="0"/>
              <a:t>…)</a:t>
            </a:r>
          </a:p>
          <a:p>
            <a:pPr lvl="0"/>
            <a:r>
              <a:rPr lang="it-IT" dirty="0"/>
              <a:t>La disposizione dell’altare, dell’ambone….</a:t>
            </a:r>
          </a:p>
          <a:p>
            <a:pPr lvl="0"/>
            <a:r>
              <a:rPr lang="it-IT" dirty="0"/>
              <a:t>Impegno dei ministri o più in genere dei chierichetti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5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70" y="1825625"/>
            <a:ext cx="6546260" cy="4351338"/>
          </a:xfrm>
        </p:spPr>
      </p:pic>
    </p:spTree>
    <p:extLst>
      <p:ext uri="{BB962C8B-B14F-4D97-AF65-F5344CB8AC3E}">
        <p14:creationId xmlns:p14="http://schemas.microsoft.com/office/powerpoint/2010/main" val="717081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708</Words>
  <Application>Microsoft Office PowerPoint</Application>
  <PresentationFormat>Widescreen</PresentationFormat>
  <Paragraphs>75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ASSISTERE O PARTECIPARE?</vt:lpstr>
      <vt:lpstr> LE NOSTRE VALUTAZIONI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VUOL DIRE </vt:lpstr>
      <vt:lpstr>STORIA DELLA SALVEZZA IN ATTO </vt:lpstr>
      <vt:lpstr>Presentazione standard di PowerPoint</vt:lpstr>
      <vt:lpstr>PAROLE GESTI SEGNI </vt:lpstr>
      <vt:lpstr>IL MINISTERO DEL PRESBITERO E DEGLI ALTRI</vt:lpstr>
      <vt:lpstr>L’EVENTO PASQUALE E’ RESO PRESENTE </vt:lpstr>
      <vt:lpstr>LA GLORIA DI DIO </vt:lpstr>
      <vt:lpstr>LA SANTIFICAZIONE DEI FEDELI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ASSISTERE O PARTECIPARE?</dc:title>
  <dc:creator>Donga</dc:creator>
  <cp:lastModifiedBy>Donga</cp:lastModifiedBy>
  <cp:revision>11</cp:revision>
  <dcterms:created xsi:type="dcterms:W3CDTF">2017-03-04T11:02:59Z</dcterms:created>
  <dcterms:modified xsi:type="dcterms:W3CDTF">2017-03-05T16:35:45Z</dcterms:modified>
</cp:coreProperties>
</file>